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67" r:id="rId5"/>
    <p:sldId id="263" r:id="rId6"/>
    <p:sldId id="275" r:id="rId7"/>
    <p:sldId id="266" r:id="rId8"/>
    <p:sldId id="273" r:id="rId9"/>
    <p:sldId id="274" r:id="rId10"/>
    <p:sldId id="276" r:id="rId11"/>
    <p:sldId id="271" r:id="rId12"/>
    <p:sldId id="277" r:id="rId13"/>
    <p:sldId id="278" r:id="rId14"/>
    <p:sldId id="279" r:id="rId15"/>
    <p:sldId id="272" r:id="rId16"/>
  </p:sldIdLst>
  <p:sldSz cx="14630400" cy="8229600"/>
  <p:notesSz cx="8229600" cy="14630400"/>
  <p:embeddedFontLst>
    <p:embeddedFont>
      <p:font typeface="Roboto Slab" panose="020B0604020202020204" charset="0"/>
      <p:regular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  <a:srgbClr val="D6E5EF"/>
    <a:srgbClr val="76B9FF"/>
    <a:srgbClr val="376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8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3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9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0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03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20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0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8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42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3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Introducing DesignDeck: Design &amp; Code Upload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DesignDeck is a new platform to upload design and code. We use modern technologies for a seamless experience.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9000"/>
            <a:ext cx="9577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Starting 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2014"/>
            <a:ext cx="12490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Frontend development focuses on creating visually appealing and interactive web applications.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HTML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structures the content,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Tailwind CSS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provides a flexible and responsive design,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JavaScript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adds dynamic functionality,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React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helps build efficient, reusable components. These technologies work together to create modern, fast, and user-friendly websites with a seamless user experience.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03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Showcase :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Landing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3" cy="342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Signup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14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607403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Signin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Dashboard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23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453859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Dashboard With  Profile Popup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Profile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43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598825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Contact us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55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8724" y="1694892"/>
            <a:ext cx="7556421" cy="769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 step for DesignDeck</a:t>
            </a:r>
            <a:endParaRPr lang="en-US" sz="4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4" y="3584496"/>
            <a:ext cx="515969" cy="5159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8724" y="4416486"/>
            <a:ext cx="39102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 </a:t>
            </a:r>
            <a:r>
              <a:rPr lang="en-US" sz="28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Completed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88724" y="52389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Actively build the website's frontend.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24" y="3584497"/>
            <a:ext cx="515968" cy="515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05324" y="4416486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Connecting Frontend &amp; Backend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5305324" y="523893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frontend with the backend.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153" y="3584496"/>
            <a:ext cx="515968" cy="5159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061153" y="4416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Thorough Testing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10061153" y="488460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functionality, performance, and responsiveness.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76200" y="76708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81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 Stack Deep Dive: Modern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for UI. Tailwind CSS for styling.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8563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856321" y="49326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with Express.js. MongoDB with Mongoose.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872258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Weekly progress of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DesignDeck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76379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557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Design Complete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104" y="376379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93104" y="4557579"/>
            <a:ext cx="29016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 In Progress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938" y="376379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934938" y="4557579"/>
            <a:ext cx="29016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Pages in Progress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934938" y="5402328"/>
            <a:ext cx="290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 page for other users, Project Upload Page, Edit Profile Page etc…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95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2250"/>
            <a:ext cx="7666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Completion: UI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63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058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1634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UI design phase is now complete.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163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513737" y="5058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165783" y="501634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The main principles focused on user needs, easy access for everyone, and a uniform design.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62637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878860" y="63062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626375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design system encompasses typography, color palettes, and UI elements.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2637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7513737" y="63062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165783" y="62637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Examples include bright and attractive colors, easy-to-read fonts, and a well-organized set of </a:t>
            </a:r>
            <a:r>
              <a:rPr lang="en-US" sz="1750" dirty="0" smtClean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design </a:t>
            </a:r>
            <a:r>
              <a:rPr lang="en-US" sz="1750" dirty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elements.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37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7424C-1C6D-92D1-8BA4-D7AD577C4F4A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37293-23E6-D1B8-A82A-CC75691ED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36B4-BA48-9D89-14BC-3AB7F898A0DB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Particular Project Show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ACF168-E19A-3CD1-CE53-D8D3937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908093"/>
            <a:ext cx="6085995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30BCA-815A-0E61-FBAA-D03ADCD04C0E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Profile page for user</a:t>
            </a:r>
            <a:endParaRPr lang="en-IN" dirty="0">
              <a:solidFill>
                <a:srgbClr val="76B9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7424C-1C6D-92D1-8BA4-D7AD577C4F4A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37293-23E6-D1B8-A82A-CC75691ED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36B4-BA48-9D89-14BC-3AB7F898A0DB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Edit Profile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ACF168-E19A-3CD1-CE53-D8D3937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908093"/>
            <a:ext cx="6085995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30BCA-815A-0E61-FBAA-D03ADCD04C0E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Profile Page for others users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2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Contact to other user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908093"/>
            <a:ext cx="6085993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Upload Project Page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9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0" y="2908093"/>
            <a:ext cx="6085993" cy="395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Image Upload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908093"/>
            <a:ext cx="6085993" cy="3955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Embedded code Upload Page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18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0" y="2908093"/>
            <a:ext cx="6085993" cy="3955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Video Upload Page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3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344</Words>
  <Application>Microsoft Office PowerPoint</Application>
  <PresentationFormat>Custom</PresentationFormat>
  <Paragraphs>71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 Slab</vt:lpstr>
      <vt:lpstr>Arial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14</cp:revision>
  <dcterms:created xsi:type="dcterms:W3CDTF">2025-02-17T15:58:13Z</dcterms:created>
  <dcterms:modified xsi:type="dcterms:W3CDTF">2025-03-06T05:28:37Z</dcterms:modified>
</cp:coreProperties>
</file>